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3CDBB8-3300-4C71-AC66-7F8AB0540064}" v="8" dt="2022-07-14T13:46:47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DC0BA5-62D8-CB1A-F8E4-5E9B662B74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1" t="29254" r="28391" b="12836"/>
          <a:stretch/>
        </p:blipFill>
        <p:spPr>
          <a:xfrm flipH="1">
            <a:off x="2262532" y="108944"/>
            <a:ext cx="7666935" cy="66401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BDC6C6-D36A-CDA1-A436-932C02C67AE9}"/>
              </a:ext>
            </a:extLst>
          </p:cNvPr>
          <p:cNvSpPr txBox="1"/>
          <p:nvPr/>
        </p:nvSpPr>
        <p:spPr>
          <a:xfrm>
            <a:off x="2180229" y="285202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Cas7-11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4F60A-5CA8-7563-D423-6349864FB41C}"/>
              </a:ext>
            </a:extLst>
          </p:cNvPr>
          <p:cNvSpPr txBox="1"/>
          <p:nvPr/>
        </p:nvSpPr>
        <p:spPr>
          <a:xfrm>
            <a:off x="2270205" y="3280525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crRNA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8CB1F3-8F84-9C9E-85EC-349B2F9FF902}"/>
              </a:ext>
            </a:extLst>
          </p:cNvPr>
          <p:cNvSpPr txBox="1"/>
          <p:nvPr/>
        </p:nvSpPr>
        <p:spPr>
          <a:xfrm>
            <a:off x="3581400" y="282345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33AC83-13E8-4924-9CD8-9B158DD06D8B}"/>
              </a:ext>
            </a:extLst>
          </p:cNvPr>
          <p:cNvSpPr txBox="1"/>
          <p:nvPr/>
        </p:nvSpPr>
        <p:spPr>
          <a:xfrm>
            <a:off x="3554950" y="32443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8BCB71-EAD3-2710-DC21-BB480EF1A0F9}"/>
              </a:ext>
            </a:extLst>
          </p:cNvPr>
          <p:cNvSpPr txBox="1"/>
          <p:nvPr/>
        </p:nvSpPr>
        <p:spPr>
          <a:xfrm>
            <a:off x="4074723" y="28370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0BBFF-869E-CC81-971C-6FB394C7B73F}"/>
              </a:ext>
            </a:extLst>
          </p:cNvPr>
          <p:cNvSpPr txBox="1"/>
          <p:nvPr/>
        </p:nvSpPr>
        <p:spPr>
          <a:xfrm>
            <a:off x="4501223" y="283703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28E8BC-FA31-89B5-3C97-A34730C0D2D7}"/>
              </a:ext>
            </a:extLst>
          </p:cNvPr>
          <p:cNvSpPr txBox="1"/>
          <p:nvPr/>
        </p:nvSpPr>
        <p:spPr>
          <a:xfrm>
            <a:off x="4975392" y="285202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13F62A-A1F5-045C-36BE-064BBB10C9C5}"/>
              </a:ext>
            </a:extLst>
          </p:cNvPr>
          <p:cNvSpPr txBox="1"/>
          <p:nvPr/>
        </p:nvSpPr>
        <p:spPr>
          <a:xfrm>
            <a:off x="5447540" y="285202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FF2196-4FD2-AB5E-E266-A78D10D117D9}"/>
              </a:ext>
            </a:extLst>
          </p:cNvPr>
          <p:cNvSpPr txBox="1"/>
          <p:nvPr/>
        </p:nvSpPr>
        <p:spPr>
          <a:xfrm>
            <a:off x="5029200" y="373785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D27563-D2A7-AC79-4555-E1B921EA9895}"/>
              </a:ext>
            </a:extLst>
          </p:cNvPr>
          <p:cNvSpPr txBox="1"/>
          <p:nvPr/>
        </p:nvSpPr>
        <p:spPr>
          <a:xfrm>
            <a:off x="3951291" y="3280525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7E1D30-63CB-B6E3-7306-D5F837A0932C}"/>
              </a:ext>
            </a:extLst>
          </p:cNvPr>
          <p:cNvSpPr txBox="1"/>
          <p:nvPr/>
        </p:nvSpPr>
        <p:spPr>
          <a:xfrm>
            <a:off x="4375315" y="3280525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EEFCCF-565E-5718-C308-10AD1D329E1C}"/>
              </a:ext>
            </a:extLst>
          </p:cNvPr>
          <p:cNvSpPr txBox="1"/>
          <p:nvPr/>
        </p:nvSpPr>
        <p:spPr>
          <a:xfrm>
            <a:off x="4818118" y="3258756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E09B98-925A-4750-858E-460C563DA677}"/>
              </a:ext>
            </a:extLst>
          </p:cNvPr>
          <p:cNvSpPr txBox="1"/>
          <p:nvPr/>
        </p:nvSpPr>
        <p:spPr>
          <a:xfrm>
            <a:off x="5328612" y="3267309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8475BC-A526-F021-CC3B-45708A6F10B4}"/>
              </a:ext>
            </a:extLst>
          </p:cNvPr>
          <p:cNvSpPr txBox="1"/>
          <p:nvPr/>
        </p:nvSpPr>
        <p:spPr>
          <a:xfrm>
            <a:off x="5839106" y="327197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496BF9-847D-CABB-C9DA-47EDB5F3FD3C}"/>
              </a:ext>
            </a:extLst>
          </p:cNvPr>
          <p:cNvSpPr txBox="1"/>
          <p:nvPr/>
        </p:nvSpPr>
        <p:spPr>
          <a:xfrm>
            <a:off x="6263130" y="3271972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F27A3A-F9E6-114C-B756-D9584A2E8401}"/>
              </a:ext>
            </a:extLst>
          </p:cNvPr>
          <p:cNvSpPr txBox="1"/>
          <p:nvPr/>
        </p:nvSpPr>
        <p:spPr>
          <a:xfrm>
            <a:off x="6705933" y="3250203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9A7B54-5515-0D9F-2F58-E75333D81E5F}"/>
              </a:ext>
            </a:extLst>
          </p:cNvPr>
          <p:cNvSpPr txBox="1"/>
          <p:nvPr/>
        </p:nvSpPr>
        <p:spPr>
          <a:xfrm>
            <a:off x="7216427" y="3258756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23ACF5-F975-9742-BB94-0804E4655429}"/>
              </a:ext>
            </a:extLst>
          </p:cNvPr>
          <p:cNvSpPr txBox="1"/>
          <p:nvPr/>
        </p:nvSpPr>
        <p:spPr>
          <a:xfrm>
            <a:off x="5952795" y="28520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983FDA-2039-7D43-43CE-85484529E4D0}"/>
              </a:ext>
            </a:extLst>
          </p:cNvPr>
          <p:cNvSpPr txBox="1"/>
          <p:nvPr/>
        </p:nvSpPr>
        <p:spPr>
          <a:xfrm>
            <a:off x="6423156" y="287257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D94600-5B4A-F1DE-3240-9B9A54062607}"/>
              </a:ext>
            </a:extLst>
          </p:cNvPr>
          <p:cNvSpPr txBox="1"/>
          <p:nvPr/>
        </p:nvSpPr>
        <p:spPr>
          <a:xfrm>
            <a:off x="7312421" y="28623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D73AEC-C897-F35D-B448-6BBB3BB6AD5A}"/>
              </a:ext>
            </a:extLst>
          </p:cNvPr>
          <p:cNvSpPr txBox="1"/>
          <p:nvPr/>
        </p:nvSpPr>
        <p:spPr>
          <a:xfrm>
            <a:off x="6838926" y="287481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45983F5-CB35-6308-8FC4-3B9F92C246FA}"/>
              </a:ext>
            </a:extLst>
          </p:cNvPr>
          <p:cNvSpPr/>
          <p:nvPr/>
        </p:nvSpPr>
        <p:spPr>
          <a:xfrm>
            <a:off x="3429000" y="3643728"/>
            <a:ext cx="4408714" cy="3105327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5AAA77D0-F192-9927-F84B-E4F63EB77A6B}"/>
              </a:ext>
            </a:extLst>
          </p:cNvPr>
          <p:cNvSpPr/>
          <p:nvPr/>
        </p:nvSpPr>
        <p:spPr>
          <a:xfrm rot="10800000">
            <a:off x="3020981" y="4505244"/>
            <a:ext cx="211395" cy="1699612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0A2C8F27-796B-866C-976E-F6B83CD16773}"/>
              </a:ext>
            </a:extLst>
          </p:cNvPr>
          <p:cNvSpPr/>
          <p:nvPr/>
        </p:nvSpPr>
        <p:spPr>
          <a:xfrm rot="10800000">
            <a:off x="3063997" y="3825663"/>
            <a:ext cx="168379" cy="223989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B5A4B0-292D-2A66-1601-DF28ACD6E599}"/>
              </a:ext>
            </a:extLst>
          </p:cNvPr>
          <p:cNvSpPr txBox="1"/>
          <p:nvPr/>
        </p:nvSpPr>
        <p:spPr>
          <a:xfrm>
            <a:off x="647217" y="3709022"/>
            <a:ext cx="2462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Unprocessed pre-crRNA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BB4F4A-5874-E00B-7CF0-9F0D45C629B8}"/>
              </a:ext>
            </a:extLst>
          </p:cNvPr>
          <p:cNvSpPr txBox="1"/>
          <p:nvPr/>
        </p:nvSpPr>
        <p:spPr>
          <a:xfrm>
            <a:off x="1283802" y="4641291"/>
            <a:ext cx="182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processed crRNA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42ECF0-0C9A-15CD-CF6B-373EA514C7A5}"/>
              </a:ext>
            </a:extLst>
          </p:cNvPr>
          <p:cNvSpPr txBox="1"/>
          <p:nvPr/>
        </p:nvSpPr>
        <p:spPr>
          <a:xfrm>
            <a:off x="107134" y="273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2b</a:t>
            </a:r>
          </a:p>
        </p:txBody>
      </p:sp>
    </p:spTree>
    <p:extLst>
      <p:ext uri="{BB962C8B-B14F-4D97-AF65-F5344CB8AC3E}">
        <p14:creationId xmlns:p14="http://schemas.microsoft.com/office/powerpoint/2010/main" val="351961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10</cp:revision>
  <dcterms:created xsi:type="dcterms:W3CDTF">2022-07-14T13:44:23Z</dcterms:created>
  <dcterms:modified xsi:type="dcterms:W3CDTF">2022-09-26T18:18:23Z</dcterms:modified>
</cp:coreProperties>
</file>